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3957-C5DA-41CA-8172-BB7F95421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D24D0-65A7-4DA8-A95B-9FCBEE752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F5D3F-2C0A-4523-8EA2-84FD528C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603FC-3DA0-4EC9-B342-B2616506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1F92A-AF36-4252-BE2D-B3F2142E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1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0817-C6C6-446F-8AA5-100B4C32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D1DC6-A85C-4C98-A088-0F0D4C25C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D462E-E6DD-4EA2-9D5B-EE49FFE52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27738-ACBF-4CE8-AE50-B414C610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BB123-0AB6-4276-BC6C-9920B3A8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910CAE-DFBE-4491-B993-CAB690C23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26C00-5D93-49CF-A2D5-1F03F6209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6EABA-AC53-4C95-BF7F-D9AEC3DF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6DA8-76DE-45C3-8952-C462660A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4BDB-14C6-492C-9897-E0524A5C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3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F7E9C-C407-489F-A295-98880037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47BF-05CC-4D45-8D09-D384205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C47B-4C1D-490F-9EC1-1A835DE44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96A46-88C6-4C02-8656-8647F780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7FEAF-F691-4EEF-9F45-781D8658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9F8C4-CFF7-44E9-8FE6-DC02ADE1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3EF4-28F4-4D41-8F1B-0126570FB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03EF7-2FAF-4971-8D85-1EA12530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D23E-4229-4BC4-B813-2A6EB630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D82F0-A83A-415D-9CBC-A53DD74C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E6FF1-D625-438D-814F-EECC7A118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98CCF-7875-4AD2-A4BF-95BF069FA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72A40-EAE3-4886-A9DC-D95C56615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485D2-1392-4139-B936-B1501A2C2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37608-A001-46DA-A99E-9F95EFF1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62110-1896-4947-B39F-876648BD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8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8BA9-E14A-4B7F-9F94-F4B0D404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69BE5-051C-418F-92D2-AC29856EC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6E44F-0B0F-427A-81E9-533074B35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30CB22-2DD8-406F-B634-8D1AA333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6CA47-1A62-4E6A-A65B-D36A58682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97F7E-0EC8-4532-9DDB-1675B17C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D5F78-A1AF-4800-8BA4-45F98E8D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DC556-DA8A-4914-94E8-062948F3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1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E44D-74D1-407A-B56C-B129D8B23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08731-E190-41B2-AEA3-7D47B87A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E2994C-600D-497E-AB7B-5778A310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19683-4CEE-47CA-A3C7-7C9A6225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3AC297-B05B-4113-B558-87634CB6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2E093F-23E0-4CEC-B131-642D2254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4812B-49F2-4E9F-8209-C33D7A88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0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137D7-04FA-4503-BEF0-D799385A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29CD7-084B-4E32-9747-3D0506A9E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D88C5-9D79-41D6-B520-27C0AF761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3315E-3D3C-48A4-B825-B96394E3D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41E99-DB0E-4873-BC93-3433A7DFE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DAB3A-DE5E-4F5F-80D9-AA893653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2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DBA9-3558-4D69-8F5B-FE05ADBFB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119AA7-C731-473B-B05F-198B5FED2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B2A16-0984-4C42-A42B-5E235DD19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C88D8-4810-4B79-91A5-210954FCE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99142-9FDA-4FDD-863B-61ECB960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960AB-A451-449E-8D65-C58ADC269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6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202C5A-ACD7-4E6E-9543-A5169283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62C73-E182-48FB-A626-A676591D0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A0065-29A9-45FA-B9FE-4415B7953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8D2FF-FB48-44E6-B250-20660CC6BBC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33FED-D1CC-448F-A991-3388FFE14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F3907-637C-4F1A-AFAA-B326F6775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04A0-33D3-4830-88D3-5EB2FE891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3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4A2C9E-D706-4D98-AB40-EB6277E9E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713" y="3408726"/>
            <a:ext cx="32574" cy="405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254E97F-0645-4073-B764-3DD06EFF8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3382" y="3080297"/>
            <a:ext cx="1205236" cy="6974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FEA11BE-B006-4909-B212-A75C3C9CDF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7095" y="3080297"/>
            <a:ext cx="1237810" cy="6974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A9D8B0-D3FE-4743-AFEB-838FE18CC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DD6934-7A14-4D09-A43C-0D5686062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713" y="3408726"/>
            <a:ext cx="32574" cy="405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596C4BB-14F4-45B9-820E-6F2E993073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1947" y="3072187"/>
            <a:ext cx="1368106" cy="71362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6287FFC-EFC7-41F3-858F-6A3DB80D3D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8EC9A9-8B84-463B-A9A4-07D7EFA6B8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38" y="267462"/>
            <a:ext cx="9145546" cy="52752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A6FBDB-D0F0-4B17-80E0-F89A29BA9D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838" y="5539304"/>
            <a:ext cx="1871300" cy="1051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448E62-4E71-4A89-A001-CDBB4BA445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37139" y="5539304"/>
            <a:ext cx="1827784" cy="10512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B32E3F-EFB4-481A-AE9E-1928F17954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64923" y="5539304"/>
            <a:ext cx="1914817" cy="10512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B855B2-0AC5-4A27-BA70-7A060CA90D2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42403" y="5535852"/>
            <a:ext cx="1871300" cy="10512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EABBDC-BCCE-427C-B37C-800DF0A1C7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16593" y="5542757"/>
            <a:ext cx="1794791" cy="10477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C906E7-1DA6-4513-B7FE-6F73E5C962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11384" y="5535852"/>
            <a:ext cx="1871300" cy="10512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9201E7-8E20-449B-9F5E-EE6BD59AE3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91183" y="4491523"/>
            <a:ext cx="1871300" cy="1051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EA7C9FB-545D-4AA1-966D-11E34351F4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1383" y="3443741"/>
            <a:ext cx="1851100" cy="107665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5B3BCE2-8D7D-4CAD-B1B6-0EEB490EB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8578" y="2406941"/>
            <a:ext cx="1833905" cy="106912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D4D92B0-32A3-4582-B7AB-7B45BB68C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1383" y="1278879"/>
            <a:ext cx="1871301" cy="112806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2A9D8CE-E706-47F4-8F8B-A766463C359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10042" y="275501"/>
            <a:ext cx="1853782" cy="9999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FFC3F55-5A4C-4891-974B-8DDC5A21FD6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46935" y="315319"/>
            <a:ext cx="1914856" cy="9999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6FCAEEE-0666-429D-A38B-422E40E9ABA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302960" y="1366658"/>
            <a:ext cx="1871301" cy="9999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1C44C53-CE80-448E-957C-237B0F9B77A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987097" y="1383168"/>
            <a:ext cx="1853782" cy="99223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B5E3993-3DE1-4F5C-B947-F061E5E9BFD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94854" y="2395959"/>
            <a:ext cx="1840334" cy="101276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15C428C-49EC-4660-ADAF-82BBFBE41AE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486989" y="4472656"/>
            <a:ext cx="1859946" cy="101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0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jccm jccm</dc:creator>
  <cp:lastModifiedBy>jccm jccm</cp:lastModifiedBy>
  <cp:revision>3</cp:revision>
  <dcterms:created xsi:type="dcterms:W3CDTF">2022-03-14T02:14:12Z</dcterms:created>
  <dcterms:modified xsi:type="dcterms:W3CDTF">2022-03-14T23:52:39Z</dcterms:modified>
</cp:coreProperties>
</file>